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6395" autoAdjust="0"/>
  </p:normalViewPr>
  <p:slideViewPr>
    <p:cSldViewPr snapToGrid="0">
      <p:cViewPr varScale="1">
        <p:scale>
          <a:sx n="76" d="100"/>
          <a:sy n="76" d="100"/>
        </p:scale>
        <p:origin x="200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C3F9E-AC9D-4FDD-BCFC-D6685D17FAA6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689C-8E2B-4E8E-91E0-CF8E3581A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D689C-8E2B-4E8E-91E0-CF8E3581A4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Mary is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D689C-8E2B-4E8E-91E0-CF8E3581A4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D689C-8E2B-4E8E-91E0-CF8E3581A4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8104-741D-86A0-9BA6-EA9045053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23D6E-2A50-D894-2E9B-9A33E53F7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E4BFC-9F1E-F931-3160-D912E7CF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B215-A24C-DD5B-F743-29D4CEA7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90EFA-CF63-0E0B-7A1A-CE2FFD6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73F0-1479-DA4A-4E71-33D9752D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E3E99-BB63-9304-DB3A-231130557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611A-F559-D73B-3EC0-B54340A5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2187B-046E-3DBF-5300-11B92289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8B403-FC6C-9307-64C7-467708DD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9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DD4B0-0A1D-C82D-7A2F-4B9ECF3AC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3948-A22C-9800-4474-5B5D06922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C7BD-BDF8-0BCD-947A-4149D179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7D59-5BEA-8728-276A-CB92FB0B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5265E-D15F-2DD2-C07E-4F66524B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0B4F-823D-64DA-BA99-EB4E9476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E92C-8F5F-9718-3309-2A12443E6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E38B6-0D14-0E28-1348-7121C50E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C2344-CDF2-498E-6DCC-DB15F1AA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92E5-A395-7EA5-B83E-03BFF080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E775-7AA4-A150-3B47-519E1AE9A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3BD26-3AB4-E1EF-2BD3-1B13DD010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1ABB-467F-4A36-7F37-F7D2E509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4B6-2A6C-06A6-6589-545A136A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172EE-F5F3-A246-14B2-3B45CC06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6FE4-BDB6-A3DD-0F2E-5729CE65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5172B-C6FC-637D-E1B6-986C32B49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AF7B4-C9D3-F8F0-7920-30E5990ED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51470-1E02-DB47-899A-7503A9CC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EC90B-14A8-9E3C-1DAC-B4CDF960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B3A43-7FCA-E55B-09ED-E1738AAB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3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4669-48DD-FC0A-BA73-3BDCEC5E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72BA1-AD7C-E957-BBB4-2D79309B8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BCD2-3698-1013-8075-98DC2A9AB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E1FBF-F7C6-C89F-E92B-D9D55D379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F3A5D-5A6A-15AC-FD09-05FC50336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354F2-2585-493C-ED8D-21355EAF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FAD9E-41F1-E70E-46AC-542BF5FC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13228-2ACD-11CF-F9FD-D3D025C0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7FF8-015D-7E5C-5088-AAF5B8FB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DDCE5-AC0B-F201-D178-C513C361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FEDB8-20BD-35CC-FC83-F942B394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56959-ACBE-B91C-DA7A-42441131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AF6DC-40BB-F2C5-F255-DE66FB65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BDC883-EEB9-A64B-E324-5CCB36CF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CA8EC-C5F5-2BBB-C000-9C7F3F64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3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D66E-0562-55D1-EFBF-E022B01B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624A-AF1B-61CE-5070-0007128F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BD52-ED76-4117-D128-97147B921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78306-4D98-0C53-38AE-05623C21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28991-9E6F-A0BA-E49C-108576F2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55EAB-4C13-C4CD-A5EC-B889B28A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5532-1400-0D39-EAA6-E08D8D29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B2EAE-1F7D-6249-5132-4449554D8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E8A1E-3376-C7E0-7E04-B16C96DED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EA424-9273-7373-534E-62FC6B54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E7502-2684-EA87-4D56-87064D3B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B6D68-A384-EFF9-830F-A18A442D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6C3CF-17F1-550B-ABA7-1A677D60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379BD-24DB-6543-ED6F-41F7BB6BD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EE77F-F4C7-BA6C-0ADD-7A82EF6A8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B538-93F3-4FBA-A0CC-D3533A8D65E5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8CA30-8A37-DBBD-9ADF-198AF750F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A28D3-111D-B8A0-2F01-38D20693E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2D78-F746-4B39-9561-5E468FEE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3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039CE-D823-B9DA-F261-19917D2E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 dirty="0"/>
              <a:t>New Baking 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7B5A9-DB33-B8BF-A0DA-71CC9D37E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476517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8D99E5-DA6D-5EC0-0A4C-C11E3289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Pie Academy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1AE339-5C0B-6A6C-5F9D-05B87269C6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Pie Recipes</a:t>
            </a:r>
          </a:p>
          <a:p>
            <a:r>
              <a:rPr lang="en-US" dirty="0"/>
              <a:t>Lots of Pictures</a:t>
            </a:r>
          </a:p>
        </p:txBody>
      </p:sp>
      <p:pic>
        <p:nvPicPr>
          <p:cNvPr id="8" name="Content Placeholder 7" descr="A book cover of a pie&#10;&#10;Description automatically generated">
            <a:extLst>
              <a:ext uri="{FF2B5EF4-FFF2-40B4-BE49-F238E27FC236}">
                <a16:creationId xmlns:a16="http://schemas.microsoft.com/office/drawing/2014/main" id="{3015A04E-A9E5-90E0-13C2-93ABE491D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0" y="2591594"/>
            <a:ext cx="2146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4CCE-53C8-168B-DD46-EB76630B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Baking</a:t>
            </a:r>
          </a:p>
        </p:txBody>
      </p:sp>
      <p:pic>
        <p:nvPicPr>
          <p:cNvPr id="11" name="Content Placeholder 10" descr="Group of cupcakes">
            <a:extLst>
              <a:ext uri="{FF2B5EF4-FFF2-40B4-BE49-F238E27FC236}">
                <a16:creationId xmlns:a16="http://schemas.microsoft.com/office/drawing/2014/main" id="{02F6BC03-D50A-7BB2-17E4-6CF71BAA8E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2274094"/>
            <a:ext cx="5181600" cy="3454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3F663-DA71-C46A-897C-1BAB3CC020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Intro to Baking Program – Wednesday, 12:00 PM</a:t>
            </a:r>
          </a:p>
        </p:txBody>
      </p:sp>
    </p:spTree>
    <p:extLst>
      <p:ext uri="{BB962C8B-B14F-4D97-AF65-F5344CB8AC3E}">
        <p14:creationId xmlns:p14="http://schemas.microsoft.com/office/powerpoint/2010/main" val="36602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A50918-5A28-F448-2B29-C62838B4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Screenshot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8F722D2-23C0-662D-4CA2-2DA01219A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2" r="-1" b="1981"/>
          <a:stretch/>
        </p:blipFill>
        <p:spPr>
          <a:xfrm>
            <a:off x="637768" y="2519680"/>
            <a:ext cx="10916463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7C18-0FE2-D9EA-F31A-82447241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</a:t>
            </a:r>
            <a:r>
              <a:rPr lang="en-US" baseline="0" dirty="0"/>
              <a:t> a book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EFB64DC-A3D0-F4BE-28BA-8029355971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110" y="1960034"/>
            <a:ext cx="7174006" cy="3562350"/>
          </a:xfrm>
          <a:prstGeom prst="rect">
            <a:avLst/>
          </a:prstGeom>
        </p:spPr>
      </p:pic>
      <p:pic>
        <p:nvPicPr>
          <p:cNvPr id="8" name="Picture 7" descr="A screenshot of a overdrive the book Yerba Buena">
            <a:extLst>
              <a:ext uri="{FF2B5EF4-FFF2-40B4-BE49-F238E27FC236}">
                <a16:creationId xmlns:a16="http://schemas.microsoft.com/office/drawing/2014/main" id="{166B30E0-444C-FFBF-5D36-D209C4844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/>
          <a:stretch/>
        </p:blipFill>
        <p:spPr>
          <a:xfrm>
            <a:off x="6272285" y="3245908"/>
            <a:ext cx="4591963" cy="22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8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E9E4-7EE9-72C5-E442-9E402695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</a:t>
            </a:r>
            <a:r>
              <a:rPr lang="en-US" baseline="0" dirty="0"/>
              <a:t> download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D91B-1107-ABFF-F488-51151CFB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to Overdrive</a:t>
            </a:r>
          </a:p>
          <a:p>
            <a:r>
              <a:rPr lang="en-US" dirty="0"/>
              <a:t>Select</a:t>
            </a:r>
            <a:r>
              <a:rPr lang="en-US" baseline="0" dirty="0"/>
              <a:t>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2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0AC4-8730-8598-422F-06ED1F37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Aligning these together – vertically and horizontally</a:t>
            </a:r>
          </a:p>
        </p:txBody>
      </p:sp>
      <p:pic>
        <p:nvPicPr>
          <p:cNvPr id="12" name="Picture 11" descr="A pie on a plate&#10;&#10;Description automatically generated">
            <a:extLst>
              <a:ext uri="{FF2B5EF4-FFF2-40B4-BE49-F238E27FC236}">
                <a16:creationId xmlns:a16="http://schemas.microsoft.com/office/drawing/2014/main" id="{B506FD23-797B-A7C0-9AEF-A182708B7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17" y="3047716"/>
            <a:ext cx="2209800" cy="3314700"/>
          </a:xfrm>
          <a:prstGeom prst="rect">
            <a:avLst/>
          </a:prstGeom>
        </p:spPr>
      </p:pic>
      <p:pic>
        <p:nvPicPr>
          <p:cNvPr id="14" name="Picture 13" descr="A pie with whipped cream on top&#10;&#10;Description automatically generated">
            <a:extLst>
              <a:ext uri="{FF2B5EF4-FFF2-40B4-BE49-F238E27FC236}">
                <a16:creationId xmlns:a16="http://schemas.microsoft.com/office/drawing/2014/main" id="{365E8918-3B7C-AFA6-0AAE-838364A97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93" y="1960525"/>
            <a:ext cx="2933700" cy="3314700"/>
          </a:xfrm>
          <a:prstGeom prst="rect">
            <a:avLst/>
          </a:prstGeom>
        </p:spPr>
      </p:pic>
      <p:pic>
        <p:nvPicPr>
          <p:cNvPr id="16" name="Picture 15" descr="A person in a suit and bow tie&#10;&#10;Description automatically generated">
            <a:extLst>
              <a:ext uri="{FF2B5EF4-FFF2-40B4-BE49-F238E27FC236}">
                <a16:creationId xmlns:a16="http://schemas.microsoft.com/office/drawing/2014/main" id="{A77AA4EF-4188-B0D8-5FD4-7E909E015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85" y="2671725"/>
            <a:ext cx="2667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6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48</Words>
  <Application>Microsoft Macintosh PowerPoint</Application>
  <PresentationFormat>Widescreen</PresentationFormat>
  <Paragraphs>17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New Baking Books</vt:lpstr>
      <vt:lpstr>Pie Academy</vt:lpstr>
      <vt:lpstr>Baking</vt:lpstr>
      <vt:lpstr>Screenshot</vt:lpstr>
      <vt:lpstr>Downloading a book</vt:lpstr>
      <vt:lpstr>How to download</vt:lpstr>
      <vt:lpstr>Try Aligning these together – vertically and horizontally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Baking Books</dc:title>
  <dc:creator>Diana Silveira</dc:creator>
  <cp:lastModifiedBy>Diana Silveira</cp:lastModifiedBy>
  <cp:revision>2</cp:revision>
  <dcterms:created xsi:type="dcterms:W3CDTF">2024-02-05T14:58:04Z</dcterms:created>
  <dcterms:modified xsi:type="dcterms:W3CDTF">2024-02-05T20:03:26Z</dcterms:modified>
</cp:coreProperties>
</file>